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handoutMasterIdLst>
    <p:handoutMasterId r:id="rId22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107" r:id="rId14"/>
    <p:sldId id="2145706075" r:id="rId15"/>
    <p:sldId id="2145706111" r:id="rId16"/>
    <p:sldId id="2145706106" r:id="rId17"/>
    <p:sldId id="2145706108" r:id="rId18"/>
    <p:sldId id="2145706109" r:id="rId19"/>
    <p:sldId id="2145705823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9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24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0886" autoAdjust="0"/>
  </p:normalViewPr>
  <p:slideViewPr>
    <p:cSldViewPr snapToGrid="0">
      <p:cViewPr varScale="1">
        <p:scale>
          <a:sx n="102" d="100"/>
          <a:sy n="10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
GROUP BY u.id, u.name, l.name,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l.name ='Ho Chi Minh' AND u.role_id = (SELECT setting_value FROM GetSettingValue('Role','Mentor') )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COALESCE(AVG(f.rating_star), 0) as average_rating
FROM [User] u
JOIN experience e ON u.id = e.user_id
JOIN company c ON e.company_id = c.id
JOIN Location l ON u.location_id = l.id
LEFT JOIN Program p ON u.id = p.user_id
LEFT JOIN Challenge ch ON u.id = ch.user_id
LEFT JOIN Course co ON u.id = co.user_id
LEFT JOIN Review f ON f.source_id = p.id OR f.source_id = ch.id OR f.source_id = co.id
WHERE c.name = 'bbv' and u.role_id = (SELECT setting_value FROM GetSettingValue('Role','Mentor') )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l.name as location,
    j.name AS jobtitle,
    u.role_id,
    COALESCE(AVG(f.rating_star), 0) AS average_rating
FROM [User] u
JOIN Jobtitle j ON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'5'
GROUP BY u.id, u.name, u.location_id,l.name,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l.name as location, j.name as jobtitle, u.role_id
	,COALESCE(AVG(f.rating_star),0) as average_rating
FROM [User] u
JOIN Jobtitle j ON  u.jobtitle_id = j.id
JOIN Location l on u.location_id = l.id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 and j.name = 'UI/UX Designer'
GROUP BY u.id, u.name, u.location_id,l.name,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10T21:20:39.598" idx="23">
    <p:pos x="6126" y="2605"/>
    <p:text>## Lay theo Jobtitle, location , ten cong ty va top rating
```sql 
SELECT 
	u.id, u.name, l.name as location, u.role_id ,ca.name ,j.name as jobtitle
	,COALESCE(AVG(f.rating_star),0) as average_rating
FROM [User] u
JOIN Jobtitle j ON  u.jobtitle_id = j.id
JOIN Location l on u.location_id = l.id
JOIN experience e ON u.id = e.user_id
JOIN company ca ON e.company_id = ca.id
LEFT JOIN Program p ON u.id = p.user_id
LEFT JOIN Challenge c ON u.id = c.user_id
LEFT JOIN Course co ON u.id = co.user_id
LEFT JOIN Review f ON f.source_id = p.id OR f.source_id = c.id OR f.source_id = co.id
WHERE l.name ='Ho Chi Minh' AND u.role_id = (SELECT setting_value FROM GetSettingValue('Role','Mentor') ) AND j.name ='UI/UX Designer' AND  ca.name = 'bbv'
GROUP BY u.id, u.name, l.name, j.name, u.role_id , ca.name
ORDER BY average_rating DESC;
```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4999" y="962"/>
    <p:text>## lay name , jobtitle , role , totalprogram , avgrating , totalfollowers , totalstudent, totalfeedback  cua mentor
```sql
SELECT 
    u.id,
    u.name,
    j.name AS jobtitle,
    u.location_id,
    u.role_id,
    (SELECT COUNT(*) FROM Program WHERE user_id = u.id) AS total_programs,
    (SELECT COUNT(*) FROM (
         SELECT fm.id
         FROM Review fm
         LEFT JOIN Program p ON fm.source_id = p.id AND p.user_id = u.id
         LEFT JOIN Challenge c ON fm.source_id = c.id AND c.user_id = u.id
         LEFT JOIN Course co ON fm.source_id = co.id AND co.user_id = u.id
         WHERE p.user_id = u.id OR c.user_id = u.id OR co.user_id = u.id
         ) AS feedback_count
     ) AS total_feedback,
    (SELECT COUNT(DISTINCT pu.user_id) 
     FROM Program p 
     JOIN ProgramUser pu ON p.id = pu.program_id 
     WHERE p.user_id = u.id
     ) AS total_students_from_programs,
    (SELECT COUNT(DISTINCT cu.user_id)
     FROM Challenge c 
     JOIN ChallengeUser cu ON c.id = cu.challenge_id
     WHERE c.user_id = u.id
     ) AS total_students_from_challenges,
    (SELECT COUNT(*) FROM FollowUser WHERE followee_id = u.id) AS total_followers,
    (SELECT COALESCE(AVG(fm.rating_star), 0)
     FROM Review fm
     LEFT JOIN Program p ON fm.source_id = p.id AND p.user_id = u.id
     LEFT JOIN Challenge c ON fm.source_id = c.id AND c.user_id = u.id
     LEFT JOIN Course co ON fm.source_id = co.id AND co.user_id = u.id
     WHERE p.user_id = u.id OR c.user_id = u.id OR co.user_id = u.id
     ) AS average_rating
FROM [User]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650" y="1879"/>
    <p:text>SELECT 
    p.id,
    p.program_name,
	p.description,
    p.price,
    AVG(f.rating_star) AS total_rating
FROM 
    Review f
JOIN 
    Program p ON f.source_id = p.id
JOIN 
    [User] sender ON f.user_id = sender.id
WHERE 
    p.user_id = '5'
GROUP BY   
    p.id,
    p.program_name,
	p.description,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376" y="3381"/>
    <p:text>## lay experience cua 1 user
```sql
-- First part: Selecting from Experience table
SELECT 
    j.name AS jobtitle,
    c.name AS company_name,
    w.name AS type,
    e.isworking
FROM 
    Experience e
JOIN 
    Company c ON e.company_id = c.id
JOIN 
    Jobtitle j ON e.jobtitle_id = j.id
JOIN 
    WorkingType w ON e.type_id = w.id
WHERE 
    e.user_id = '2'
UNION
-- Second part: Selecting from ProgramUser and Program tables
SELECT 
    p.program_name AS jobtitle,
    u.name AS company_name,
    'Online Program' AS type,
    0 AS isworking
FROM 
    ProgramUser pu
JOIN 
    Program p ON pu.program_id = p.id
JOIN 
    [User] u ON p.user_id = u.id
WHERE 
    pu.user_id = '2'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756" y="3399"/>
    <p:text>## lay cert cua 1 user
```sql
SELECT ci.id AS CertID, 
       ci.credentialcode, 
       ci.certified_at, 
       COALESCE(p.program_name, c.name, ch.challenge_name)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116" y="3396"/>
    <p:text>SELECT 
    fm.user_id,
    fm.rating_star, 
    fm.content,
    CASE 
        WHEN P.program_name IS NOT NULL THEN CONCAT('Program: ', P.program_name)
        WHEN C.challenge_name IS NOT NULL THEN CONCAT('Challenge: ', C.challenge_name)
        WHEN CO.name IS NOT NULL THEN CONCAT('Course: ', CO.name)
    END AS name
FROM Review FM
LEFT JOIN Program P ON FM.source_id = P.id AND fm.source_type_id = '3'
LEFT JOIN Challenge C ON FM.source_id = C.id AND fm.source_type_id = '2'
LEFT JOIN Course CO ON FM.source_id = CO.id AND fm.source_type_id = '1'
WHERE 
    P.user_id = '2' OR 
    C.user_id = '2' OR 
    CO.user_id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728" y="5341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926" y="6185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4815" y="563"/>
    <p:text>SELECT c.name from Program p
JOIN Category c on p.category_id = c.id
WHERE p.user_id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599" y="572"/>
    <p:text>SELECT * FROM [User]  u
WHERE u.id = 2 and u.role_id = (SELECT setting_value FROM GetSettingValue('Role','Mentor') )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a.startAt,a.endAt,p.program_name,p.price from AdsProgram a
JOIN Program p on a.program_id = p.id
WHERE p.user_id = 5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29" y="322"/>
    <p:text>WITH avg_rating AS (
    -- Calculate average rating for each user
    SELECT 
        u.id AS user_id,
        (
            SELECT COALESCE(AVG(fm.rating_star), 0)
            FROM Review fm
            LEFT JOIN Program p ON fm.source_id = p.id AND p.user_id = u.id
            LEFT JOIN Challenge c ON fm.source_id = c.id AND c.user_id = u.id
            LEFT JOIN Course co ON fm.source_id = co.id AND co.user_id = u.id
            WHERE p.user_id = u.id OR c.user_id = u.id OR co.user_id = u.id
        ) AS average_rating
    FROM 
        [User] u 
    JOIN 
        Jobtitle j ON u.jobtitle_id = j.id
),
abc AS (
    -- Calculate completion percentage for each program
    SELECT 
        p.user_id,
        p.id, 
        COUNT(*) AS total_count,
        SUM(CASE WHEN pu.status = 'Completed' THEN 1 ELSE 0 END) AS completed_count,
        ROUND(
            (SUM(CASE WHEN pu.status = 'Completed' THEN 1 ELSE 0 END) * 100.0 / COUNT(*)), 
            2
        ) AS completion_percentage
    FROM 
        ProgramUser pu
    JOIN 
        Program p ON pu.program_id = p.id
    GROUP BY 
        p.user_id,
        p.id
),
avg_comple AS (
    -- Calculate average completion percentage for each user
    SELECT 
        user_id,
        AVG(completion_percentage) AS average_completion_percentage
    FROM 
        abc
    GROUP BY 
        user_id
)
-- Combine average completion percentage and average rating, calculate weighted score, and select top 5
SELECT 
    TOP 5 
    a.user_id,
    (average_completion_percentage * 0.5) + (b.average_rating * 0.5) AS weighted_score
FROM 
    avg_comple a 
JOIN 
    avg_rating b ON a.user_id = b.user_id
ORDER BY 
    weighted_score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08:53.706" idx="42">
    <p:pos x="4686" y="932"/>
    <p:text>SELECT count(*) from event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11.140" idx="43">
    <p:pos x="5700" y="929"/>
    <p:text>SELECT count(*) as participants from EventUser
Where user_id = 1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9:34.726" idx="45">
    <p:pos x="5824" y="2099"/>
    <p:text>SELECT 
    e.*,
    (SELECT COUNT(*) FROM EventUser WHERE event_id = e.id) AS participants
FROM EVENT e
WHERE e.user_id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16:37.080" idx="46">
    <p:pos x="6747" y="1010"/>
    <p:text>WITH combined_views AS (
    SELECT views 
    FROM Event
    WHERE user_id = 1
)
SELECT SUM(views) AS total_views
FROM combined_views;</p:text>
    <p:extLst>
      <p:ext uri="{C676402C-5697-4E1C-873F-D02D1690AC5C}">
        <p15:threadingInfo xmlns:p15="http://schemas.microsoft.com/office/powerpoint/2012/main" timeZoneBias="-420"/>
      </p:ext>
    </p:extLst>
  </p:cm>
  <p:cm authorId="2" dt="2024-07-10T21:23:18.884" idx="24">
    <p:pos x="7005" y="1839"/>
    <p:text>SELECT * FROM EVENT
WHERE user_id = 1
ORDER BY createAT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u.role_id,
    (SELECT COUNT(*) 
     FROM FollowUser 
     WHERE followee_id = u.id) as total_followers
FROM [User] u 
JOIN Jobtitle j ON u.jobtitle_id = j.id
JOIN Location l ON u.location_id = l.id
WHERE u.id = 4 and  u.role_id = (SELECT setting_value FROM GetSettingValue('Role','Mentee') ) 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7:03.691" idx="8">
    <p:pos x="5442" y="685"/>
    <p:text>## lay experience cua 1 user
```sql
-- First part: Selecting from Experience table
SELECT 
    j.name AS jobtitle,
    c.name AS company_name,
    w.name AS type,
    e.isworking
FROM 
    Experience e
JOIN 
    Company c ON e.company_id = c.id
JOIN 
    Jobtitle j ON e.jobtitle_id = j.id
JOIN 
    WorkingType w ON e.type_id = w.id
WHERE 
    e.user_id = '2'
UNION
-- Second part: Selecting from ProgramUser and Program tables
SELECT 
    p.program_name AS jobtitle,
    u.name AS company_name,
    'Online Program' AS type,
    0 AS isworking
FROM 
    ProgramUser pu
JOIN 
    Program p ON pu.program_id = p.id
JOIN 
    [User] u ON p.user_id = u.id
WHERE 
    pu.user_id = '2'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6:49:08.590" idx="13">
    <p:pos x="5844" y="697"/>
    <p:text>## lay cert cua 1 user
```sql
SELECT ci.id AS CertID, 
       ci.credentialcode, 
       ci.certified_at, 
       COALESCE(p.program_name, c.name, ch.challenge_name)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2" dt="2024-07-10T20:56:51.984" idx="21">
    <p:pos x="6239" y="717"/>
    <p:text>SELECT m.sender_id , m.rating_star ,m.content FROM MentorReview m WHERE receiver_id = 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7-08T15:36:17.197" idx="16">
    <p:pos x="4560" y="1124"/>
    <p:text>SELECT * FROM [User] u
WHERE u.role_id =  (SELECT setting_value FROM GetSettingValue('Role','Mentor') )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7:58.969" idx="17">
    <p:pos x="3792" y="1095"/>
    <p:text>SELECT * 
FROM [User] u
ORDER BY u.createAt DESC;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38:54.027" idx="18">
    <p:pos x="6837" y="1162"/>
    <p:text>SELECT * 
FROM [User] u
WHERE u.name = 'Khoa Nguyen'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0:54.764" idx="19">
    <p:pos x="5121" y="1550"/>
    <p:text>SELECT u.name , u.createAt,u.role_id, u.status FROM [User] u</p:text>
    <p:extLst>
      <p:ext uri="{C676402C-5697-4E1C-873F-D02D1690AC5C}">
        <p15:threadingInfo xmlns:p15="http://schemas.microsoft.com/office/powerpoint/2012/main" timeZoneBias="-420"/>
      </p:ext>
    </p:extLst>
  </p:cm>
  <p:cm authorId="2" dt="2024-07-08T15:41:10.241" idx="20">
    <p:pos x="4176" y="1097"/>
    <p:text>SELECT u.name , u.createAt,u.role_id, u.status FROM [User] u
WHERE u.status = 1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		(SELECT COUNT(*) FROM [User]) AS TotalUsers,
    (SELECT COUNT(*) FROM [User]
     WHERE MONTH(createAt) = MONTH(GETDATE()) 
       AND YEAR(createAt) = YEAR(GETDATE())) AS UsersThisMonth,
    ROUND(
        (
            (SELECT COUNT(*) FROM [User]
             WHERE MONTH(createAt) = MONTH(GETDATE()) 
               AND YEAR(createAt) = YEAR(GETDATE())) -
            (SELECT COUNT(*) FROM [User]
             WHERE MONTH(createAt) = MONTH(DATEADD(MONTH, -1, GETDATE())) 
               AND YEAR(createAt) = YEAR(GETDATE()))
        ) / NULLIF((SELECT COUNT(*) FROM [User] 
                    WHERE MONTH(createAt) = MONTH(DATEADD(MONTH, -1, GETDATE())) 
                      AND YEAR(createAt) = YEAR(GETDATE())), 0) * 100, 2
    ) AS PercentageChangeThisMonth,
    (SELECT COUNT(*) FROM [User]
     WHERE DATEPART(ISO_WEEK, createAt) = DATEPART(ISO_WEEK, GETDATE()) 
       AND YEAR(createAt) = YEAR(GETDATE())) AS UsersThisWeek,
    ROUND(
        (
            (SELECT COUNT(*) FROM [User] 
             WHERE DATEPART(ISO_WEEK, createAt) = DATEPART(ISO_WEEK, GETDATE()) 
               AND YEAR(createAt) = YEAR(GETDATE())) -
            (SELECT COUNT(*) FROM [User]
             WHERE DATEPART(ISO_WEEK, createAt) = DATEPART(ISO_WEEK, DATEADD(WEEK, -1, GETDATE())) 
               AND YEAR(createAt) = YEAR(GETDATE()))
        ) / NULLIF((SELECT COUNT(*) FROM [User]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3 THEN 1 ELSE 0 END) AS TotalMentees,
    -- Total Mentors
    SUM(CASE WHEN role_id = 2 THEN 1 ELSE 0 END) AS TotalMentors,
    -- Percentage of Mentees
    ROUND(
        (SUM(CASE WHEN role_id = 3 THEN 1 ELSE 0 END) * 100.0 / COUNT(*)), 2
    ) AS PercentageMentees,
    -- Percentage of Mentors
    ROUND(
        (SUM(CASE WHEN role_id = 2 THEN 1 ELSE 0 END) * 100.0 / COUNT(*)), 2
    ) AS PercentageMentors
FROM [User];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794" y="1309"/>
    <p:text>SELECT 
    -- Mentors This Month
    (SELECT COUNT(*) FROM [User]
     WHERE role_id = '3') AS TotalMentor,
    -- Percentage Change in Mentors This Month
    CASE
        WHEN (SELECT COUNT(*) FROM [User]
              WHERE role_id = '3' 
                AND MONTH(createAt) = MONTH(DATEADD(MONTH, -1, GETDATE())) 
                AND YEAR(createAt) = YEAR(GETDATE())) = 0 THEN 0
        ELSE ROUND(
            (
                (SELECT COUNT(*) FROM [User]
                 WHERE role_id = '3' 
                   AND MONTH(createAt) = MONTH(GETDATE()) 
                   AND YEAR(createAt) = YEAR(GETDATE())) -
                (SELECT COUNT(*) FROM [User]
                 WHERE role_id = '3' 
                   AND MONTH(createAt) = MONTH(DATEADD(MONTH, -1, GETDATE())) 
                   AND YEAR(createAt) = YEAR(GETDATE()))
            ) * 100.0 / NULLIF(
                (SELECT COUNT(*) FROM [User]
                 WHERE role_id = '3'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66" y="1760"/>
    <p:text>SELECT 
    -- Mentors This Month
    (SELECT COUNT(*) FROM [User]
     WHERE role_id = '2') AS TotalMentor,
    -- Percentage Change in Mentors This Month
    CASE
        WHEN (SELECT COUNT(*) FROM [User]
              WHERE role_id = '2' 
                AND MONTH(createAt) = MONTH(DATEADD(MONTH, -1, GETDATE())) 
                AND YEAR(createAt) = YEAR(GETDATE())) = 0 THEN 0
        ELSE ROUND(
            (
                (SELECT COUNT(*) FROM [User]
                 WHERE role_id = '2' 
                   AND MONTH(createAt) = MONTH(GETDATE()) 
                   AND YEAR(createAt) = YEAR(GETDATE())) -
                (SELECT COUNT(*) FROM [User]
                 WHERE role_id = '2' 
                   AND MONTH(createAt) = MONTH(DATEADD(MONTH, -1, GETDATE())) 
                   AND YEAR(createAt) = YEAR(GETDATE()))
            ) * 100.0 / NULLIF(
                (SELECT COUNT(*) FROM [User]
                 WHERE role_id = '2'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51" y="1323"/>
    <p:text>SELECT 
    -- Total Mentors This Week
    (SELECT COUNT(*) FROM [User] 
     WHERE role_id = '3' 
       AND DATEPART(WEEK, createAt) = DATEPART(WEEK, GETDATE()) 
       AND YEAR(createAt) = YEAR(GETDATE())) AS TotalMentorsThisWeek,
    -- Percentage Change in Mentors This Week vs Last Week
    CASE 
        WHEN (SELECT COUNT(*) FROM [User] 
              WHERE role_id = '3' 
                AND DATEPART(WEEK, createAt) = DATEPART(WEEK, DATEADD(WEEK, -1, GETDATE())) 
                AND YEAR(createAt) = YEAR(DATEADD(WEEK, -1, GETDATE()))) = 0
        THEN 100.00
        ELSE ROUND(
            (
                (SELECT COUNT(*) FROM [User] 
                 WHERE role_id = '3' 
                   AND DATEPART(WEEK, createAt) = DATEPART(WEEK, GETDATE()) 
                   AND YEAR(createAt) = YEAR(GETDATE())) -
                (SELECT COUNT(*) FROM [User] 
                 WHERE role_id = '3' 
                   AND DATEPART(WEEK, createAt) = DATEPART(WEEK, DATEADD(WEEK, -1, GETDATE())) 
                   AND YEAR(createAt) = YEAR(DATEADD(WEEK, -1, GETDATE())))
            ) / NULLIF(
                (SELECT COUNT(*) FROM [User] 
                 WHERE role_id = '3'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724"/>
    <p:text>SELECT 
    -- Total Mentors This Week
    (SELECT COUNT(*) FROM [User] 
     WHERE role_id = '2' 
       AND DATEPART(WEEK, createAt) = DATEPART(WEEK, GETDATE()) 
       AND YEAR(createAt) = YEAR(GETDATE())) AS TotalMentorsThisWeek,
    -- Percentage Change in Mentors This Week vs Last Week
    CASE 
        WHEN (SELECT COUNT(*) FROM [User] 
              WHERE role_id = '2' 
                AND DATEPART(WEEK, createAt) = DATEPART(WEEK, DATEADD(WEEK, -1, GETDATE())) 
                AND YEAR(createAt) = YEAR(DATEADD(WEEK, -1, GETDATE()))) = 0
        THEN 100.00
        ELSE ROUND(
            (
                (SELECT COUNT(*) FROM [User] 
                 WHERE role_id = '2' 
                   AND DATEPART(WEEK, createAt) = DATEPART(WEEK, GETDATE()) 
                   AND YEAR(createAt) = YEAR(GETDATE())) -
                (SELECT COUNT(*) FROM [User] 
                 WHERE role_id = '2' 
                   AND DATEPART(WEEK, createAt) = DATEPART(WEEK, DATEADD(WEEK, -1, GETDATE())) 
                   AND YEAR(createAt) = YEAR(DATEADD(WEEK, -1, GETDATE())))
            ) / NULLIF(
                (SELECT COUNT(*) FROM [User] 
                 WHERE role_id = '2'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COALESCE(AVG(f.rating_star), 0) AS average_rating
FROM [User] u
JOIN Jobtitle j ON u.jobtitle_id = j.id
LEFT JOIN Program p ON u.id = p.user_id
LEFT JOIN Challenge c ON u.id = c.user_id
LEFT JOIN Course co ON u.id = co.user_id
LEFT JOIN Review f ON f.source_id = p.id OR f.source_id = c.id OR f.source_id = co.id
WHERE u.role_id = (SELECT setting_value FROM GetSettingValue('Role','Mentor') )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[User]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  <p:cm authorId="2" dt="2024-07-10T20:57:50.648" idx="22">
    <p:pos x="5705" y="2308"/>
    <p:text>SELECT receiver_id, AVG(rating_star) AS avg_rating
FROM MentorReview
GROUP BY receiver_id
ORDER BY avg_rating DESC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10.07.2024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05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Statistics: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nếu</a:t>
            </a:r>
            <a:r>
              <a:rPr lang="en-GB" sz="1200" b="0" kern="0" noProof="0" dirty="0">
                <a:solidFill>
                  <a:schemeClr val="bg1"/>
                </a:solidFill>
              </a:rPr>
              <a:t> Total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được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thống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kê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theo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thời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gian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đã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chọn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vậy</a:t>
            </a:r>
            <a:r>
              <a:rPr lang="en-GB" sz="1200" b="0" kern="0" noProof="0" dirty="0">
                <a:solidFill>
                  <a:schemeClr val="bg1"/>
                </a:solidFill>
              </a:rPr>
              <a:t> +15%, +32%, -54% from last week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có</a:t>
            </a:r>
            <a:r>
              <a:rPr lang="en-GB" sz="1200" b="0" kern="0" noProof="0" dirty="0">
                <a:solidFill>
                  <a:schemeClr val="bg1"/>
                </a:solidFill>
              </a:rPr>
              <a:t> ý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nghĩa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tính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như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thế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nào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Total views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tổng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lượt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post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và</a:t>
            </a:r>
            <a:r>
              <a:rPr lang="en-GB" sz="1200" b="0" kern="0" noProof="0" dirty="0">
                <a:solidFill>
                  <a:schemeClr val="bg1"/>
                </a:solidFill>
              </a:rPr>
              <a:t> event,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sao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không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tách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thành</a:t>
            </a:r>
            <a:r>
              <a:rPr lang="en-GB" sz="1200" b="0" kern="0" noProof="0" dirty="0">
                <a:solidFill>
                  <a:schemeClr val="bg1"/>
                </a:solidFill>
              </a:rPr>
              <a:t> 2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để</a:t>
            </a:r>
            <a:r>
              <a:rPr lang="en-GB" sz="1200" b="0" kern="0" noProof="0" dirty="0">
                <a:solidFill>
                  <a:schemeClr val="bg1"/>
                </a:solidFill>
              </a:rPr>
              <a:t> mentor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biết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số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lượng</a:t>
            </a:r>
            <a:r>
              <a:rPr lang="en-GB" sz="1200" b="0" kern="0" noProof="0" dirty="0">
                <a:solidFill>
                  <a:schemeClr val="bg1"/>
                </a:solidFill>
              </a:rPr>
              <a:t> view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của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từng</a:t>
            </a:r>
            <a:r>
              <a:rPr lang="en-GB" sz="1200" b="0" kern="0" noProof="0" dirty="0">
                <a:solidFill>
                  <a:schemeClr val="bg1"/>
                </a:solidFill>
              </a:rPr>
              <a:t> post/event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kern="0" noProof="0" dirty="0">
                <a:solidFill>
                  <a:schemeClr val="bg1"/>
                </a:solidFill>
              </a:rPr>
              <a:t>Ở My Posts: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cột</a:t>
            </a:r>
            <a:r>
              <a:rPr lang="en-GB" sz="1200" b="0" kern="0" noProof="0" dirty="0">
                <a:solidFill>
                  <a:schemeClr val="bg1"/>
                </a:solidFill>
              </a:rPr>
              <a:t> new sub, opened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là</a:t>
            </a:r>
            <a:r>
              <a:rPr lang="en-GB" sz="1200" b="0" kern="0" noProof="0" dirty="0">
                <a:solidFill>
                  <a:schemeClr val="bg1"/>
                </a:solidFill>
              </a:rPr>
              <a:t> </a:t>
            </a:r>
            <a:r>
              <a:rPr lang="en-GB" sz="1200" b="0" kern="0" noProof="0" dirty="0" err="1">
                <a:solidFill>
                  <a:schemeClr val="bg1"/>
                </a:solidFill>
              </a:rPr>
              <a:t>gì</a:t>
            </a:r>
            <a:r>
              <a:rPr lang="en-GB" sz="1200" b="0" kern="0" noProof="0" dirty="0">
                <a:solidFill>
                  <a:schemeClr val="bg1"/>
                </a:solidFill>
              </a:rPr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46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0" y="184124"/>
            <a:ext cx="3527555" cy="1203649"/>
          </a:xfrm>
        </p:spPr>
        <p:txBody>
          <a:bodyPr/>
          <a:lstStyle/>
          <a:p>
            <a:r>
              <a:rPr lang="en-GB" noProof="0" dirty="0"/>
              <a:t>Mentor Manage</a:t>
            </a:r>
            <a:r>
              <a:rPr lang="vi-VN" noProof="0" dirty="0"/>
              <a:t> </a:t>
            </a:r>
            <a:r>
              <a:rPr lang="en-GB" noProof="0" dirty="0"/>
              <a:t>Event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15F3F-9649-8729-AAC8-D32E4BE3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2" y="1497185"/>
            <a:ext cx="4688255" cy="386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D10-5EE9-3301-FA62-CE857FCF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6" y="302771"/>
            <a:ext cx="7030484" cy="50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9D12F-F47B-102E-3BA2-B262F292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30"/>
            <a:ext cx="6094900" cy="67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21" y="208193"/>
            <a:ext cx="3839888" cy="517671"/>
          </a:xfrm>
        </p:spPr>
        <p:txBody>
          <a:bodyPr/>
          <a:lstStyle/>
          <a:p>
            <a:r>
              <a:rPr lang="en-GB" dirty="0"/>
              <a:t>Admin</a:t>
            </a:r>
            <a:r>
              <a:rPr lang="en-GB" noProof="0" dirty="0"/>
              <a:t> Manage 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1067-84AF-8732-3637-A9208649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03" y="826354"/>
            <a:ext cx="6947497" cy="4892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0DB656-070C-433B-CEF9-BC3BBF14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6" y="1589028"/>
            <a:ext cx="4662757" cy="40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53CAE-3A09-E014-A369-99BCF20A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65" y="0"/>
            <a:ext cx="5151284" cy="72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02B36-D76C-6BD9-D56E-0A6B7F388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53" y="0"/>
            <a:ext cx="6032647" cy="109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6046</TotalTime>
  <Words>955</Words>
  <Application>Microsoft Office PowerPoint</Application>
  <PresentationFormat>Widescreen</PresentationFormat>
  <Paragraphs>157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Event </vt:lpstr>
      <vt:lpstr>Mentee Profile</vt:lpstr>
      <vt:lpstr>Admin Manage User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156</cp:revision>
  <dcterms:created xsi:type="dcterms:W3CDTF">2023-03-02T06:20:39Z</dcterms:created>
  <dcterms:modified xsi:type="dcterms:W3CDTF">2024-07-10T14:24:42Z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